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6AD7-606A-4398-AE05-1EA2D690840B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02B0-AC9E-4909-A112-D4AF6652D09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6AD7-606A-4398-AE05-1EA2D690840B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02B0-AC9E-4909-A112-D4AF6652D0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6AD7-606A-4398-AE05-1EA2D690840B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02B0-AC9E-4909-A112-D4AF6652D0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6AD7-606A-4398-AE05-1EA2D690840B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02B0-AC9E-4909-A112-D4AF6652D0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6AD7-606A-4398-AE05-1EA2D690840B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25F02B0-AC9E-4909-A112-D4AF6652D09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6AD7-606A-4398-AE05-1EA2D690840B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02B0-AC9E-4909-A112-D4AF6652D0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6AD7-606A-4398-AE05-1EA2D690840B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02B0-AC9E-4909-A112-D4AF6652D0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6AD7-606A-4398-AE05-1EA2D690840B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02B0-AC9E-4909-A112-D4AF6652D0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6AD7-606A-4398-AE05-1EA2D690840B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02B0-AC9E-4909-A112-D4AF6652D0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6AD7-606A-4398-AE05-1EA2D690840B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02B0-AC9E-4909-A112-D4AF6652D0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06AD7-606A-4398-AE05-1EA2D690840B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02B0-AC9E-4909-A112-D4AF6652D09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F506AD7-606A-4398-AE05-1EA2D690840B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25F02B0-AC9E-4909-A112-D4AF6652D09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8229600" cy="2332856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3100" dirty="0" smtClean="0"/>
              <a:t>Окрашивание волос              </a:t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« </a:t>
            </a:r>
            <a:r>
              <a:rPr lang="ru-RU" sz="3100" dirty="0" err="1" smtClean="0"/>
              <a:t>Мелирование</a:t>
            </a:r>
            <a:r>
              <a:rPr lang="ru-RU" sz="3100" dirty="0" smtClean="0"/>
              <a:t>  </a:t>
            </a:r>
            <a:r>
              <a:rPr lang="ru-RU" sz="3100" dirty="0" err="1" smtClean="0"/>
              <a:t>волос</a:t>
            </a:r>
            <a:r>
              <a:rPr lang="ru-RU" sz="3100" dirty="0" smtClean="0"/>
              <a:t> через шапочку»</a:t>
            </a:r>
            <a:br>
              <a:rPr lang="ru-RU" sz="31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105400"/>
            <a:ext cx="6400800" cy="1752600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Преподаватель : </a:t>
            </a:r>
            <a:r>
              <a:rPr lang="ru-RU" dirty="0" err="1" smtClean="0"/>
              <a:t>Голубкова</a:t>
            </a:r>
            <a:r>
              <a:rPr lang="ru-RU" dirty="0" smtClean="0"/>
              <a:t> С.В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Мелирование</a:t>
            </a:r>
            <a:r>
              <a:rPr lang="ru-RU" dirty="0" smtClean="0"/>
              <a:t> -  Это актуально ?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340768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Мелирование</a:t>
            </a:r>
            <a:r>
              <a:rPr lang="ru-RU" dirty="0"/>
              <a:t>, на мой взгляд, всегда актуально и не подвержено влиянию моды. Современные люди, желающие выглядеть эффектно, часто прибегают к такому обновлению имиджа. </a:t>
            </a:r>
            <a:r>
              <a:rPr lang="ru-RU" dirty="0" err="1" smtClean="0"/>
              <a:t>Мелирование</a:t>
            </a:r>
            <a:r>
              <a:rPr lang="ru-RU" dirty="0"/>
              <a:t> – это выборочное окрашивание прядей в цвет, отличающийся от основного волосяного покрова кардинально, или же на пару тонов.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3728" y="2636912"/>
            <a:ext cx="61206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dirty="0" smtClean="0"/>
              <a:t>Процедура окрашивания </a:t>
            </a:r>
            <a:r>
              <a:rPr lang="ru-RU" dirty="0"/>
              <a:t>отдельных прядей имеет </a:t>
            </a:r>
            <a:r>
              <a:rPr lang="ru-RU" b="1" dirty="0"/>
              <a:t>ряд преимуществ, среди которых:</a:t>
            </a:r>
            <a:endParaRPr lang="ru-RU" dirty="0"/>
          </a:p>
          <a:p>
            <a:pPr fontAlgn="base"/>
            <a:r>
              <a:rPr lang="ru-RU" dirty="0"/>
              <a:t>Неподвластно влиянию моды, всегда актуально и смотрится эффектно.</a:t>
            </a:r>
          </a:p>
          <a:p>
            <a:pPr fontAlgn="base"/>
            <a:r>
              <a:rPr lang="ru-RU" dirty="0"/>
              <a:t>Прекрасно скрывает </a:t>
            </a:r>
            <a:r>
              <a:rPr lang="ru-RU" dirty="0" smtClean="0"/>
              <a:t>седые волоски </a:t>
            </a:r>
            <a:r>
              <a:rPr lang="ru-RU" dirty="0"/>
              <a:t> и целые проседи.</a:t>
            </a:r>
          </a:p>
          <a:p>
            <a:pPr fontAlgn="base"/>
            <a:r>
              <a:rPr lang="ru-RU" dirty="0"/>
              <a:t>Подходит для любой возрастной категории, обладая омолаживающим эффектом (</a:t>
            </a:r>
            <a:r>
              <a:rPr lang="ru-RU" dirty="0" err="1"/>
              <a:t>мелированные</a:t>
            </a:r>
            <a:r>
              <a:rPr lang="ru-RU" dirty="0"/>
              <a:t> волосы «скидывают» 5-7 лет возраста при визуальном восприятии).</a:t>
            </a:r>
          </a:p>
          <a:p>
            <a:pPr fontAlgn="base"/>
            <a:r>
              <a:rPr lang="ru-RU" dirty="0"/>
              <a:t>Химическое воздействие, оказываемое краской, не распространяется на кожный покров и те волосы, которые не будут окрашены.</a:t>
            </a:r>
          </a:p>
          <a:p>
            <a:pPr fontAlgn="base"/>
            <a:r>
              <a:rPr lang="ru-RU" dirty="0"/>
              <a:t>Процедуру обновления можно повторять раз в 3-4 месяца, так как отросшие корни не портят общий вид прически.</a:t>
            </a:r>
          </a:p>
          <a:p>
            <a:pPr fontAlgn="base"/>
            <a:r>
              <a:rPr lang="ru-RU" dirty="0"/>
              <a:t>Прическа кажется более объемной.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404664"/>
            <a:ext cx="756084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волос чья длинна более 35 см </a:t>
            </a:r>
            <a:r>
              <a:rPr lang="ru-RU" dirty="0" err="1" smtClean="0"/>
              <a:t>мелирование</a:t>
            </a:r>
            <a:r>
              <a:rPr lang="ru-RU" dirty="0" smtClean="0"/>
              <a:t> через шапочку </a:t>
            </a:r>
            <a:r>
              <a:rPr lang="ru-RU" sz="2400" dirty="0" smtClean="0"/>
              <a:t>не выполняется . </a:t>
            </a:r>
          </a:p>
          <a:p>
            <a:r>
              <a:rPr lang="ru-RU" dirty="0" smtClean="0"/>
              <a:t>По той причине , что при вытаскивание волос с помощью крючка ,они могут повредиться  (порваться , запутаться ) что испортит их внешний вид после процедуры . Для длинных волос подойдет </a:t>
            </a:r>
            <a:r>
              <a:rPr lang="ru-RU" dirty="0" err="1" smtClean="0"/>
              <a:t>милирование</a:t>
            </a:r>
            <a:r>
              <a:rPr lang="ru-RU" dirty="0" smtClean="0"/>
              <a:t>  на фольге или на перманентной бумаге.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852936"/>
            <a:ext cx="75608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Подготовка к процедуре  </a:t>
            </a:r>
            <a:r>
              <a:rPr lang="ru-RU" sz="2400" b="1" dirty="0" err="1" smtClean="0"/>
              <a:t>мелирование</a:t>
            </a:r>
            <a:r>
              <a:rPr lang="ru-RU" sz="2400" b="1" dirty="0" smtClean="0"/>
              <a:t> :</a:t>
            </a:r>
          </a:p>
          <a:p>
            <a:r>
              <a:rPr lang="ru-RU" b="1" dirty="0" smtClean="0"/>
              <a:t> 1 .Красящая смесь ( пудра и </a:t>
            </a:r>
            <a:r>
              <a:rPr lang="ru-RU" b="1" dirty="0" err="1" smtClean="0"/>
              <a:t>оксигент</a:t>
            </a:r>
            <a:r>
              <a:rPr lang="ru-RU" b="1" dirty="0" smtClean="0"/>
              <a:t> )</a:t>
            </a:r>
          </a:p>
          <a:p>
            <a:r>
              <a:rPr lang="ru-RU" b="1" dirty="0" smtClean="0"/>
              <a:t>2. Шапочка ( силиконовая или одноразовая )</a:t>
            </a:r>
          </a:p>
          <a:p>
            <a:r>
              <a:rPr lang="ru-RU" b="1" dirty="0" smtClean="0"/>
              <a:t>3.Крючек ( для вытаскивания прядей волос )</a:t>
            </a:r>
          </a:p>
          <a:p>
            <a:r>
              <a:rPr lang="ru-RU" b="1" dirty="0" smtClean="0"/>
              <a:t>4.Мисочки </a:t>
            </a:r>
            <a:r>
              <a:rPr lang="ru-RU" b="1" dirty="0" smtClean="0"/>
              <a:t>и кисточки,  весы ( для приготовления красящей смеси)</a:t>
            </a:r>
          </a:p>
          <a:p>
            <a:r>
              <a:rPr lang="ru-RU" b="1" dirty="0" smtClean="0"/>
              <a:t>5. Пеньюар ,  </a:t>
            </a:r>
            <a:r>
              <a:rPr lang="ru-RU" b="1" dirty="0" smtClean="0"/>
              <a:t>одноразовый</a:t>
            </a:r>
            <a:r>
              <a:rPr lang="ru-RU" b="1" dirty="0" smtClean="0"/>
              <a:t>  </a:t>
            </a:r>
            <a:r>
              <a:rPr lang="ru-RU" b="1" dirty="0" smtClean="0"/>
              <a:t>пеньюар </a:t>
            </a:r>
          </a:p>
          <a:p>
            <a:r>
              <a:rPr lang="ru-RU" b="1" dirty="0" smtClean="0"/>
              <a:t>6. Перчатки для защиты рук .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sz="2400" b="1" dirty="0" smtClean="0"/>
          </a:p>
          <a:p>
            <a:endParaRPr lang="ru-RU" sz="2400" b="1" dirty="0"/>
          </a:p>
          <a:p>
            <a:endParaRPr lang="ru-RU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ru-RU" dirty="0" smtClean="0"/>
              <a:t>Этапы проведения процедуры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196752"/>
            <a:ext cx="80648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dirty="0" smtClean="0"/>
              <a:t>Расчесать </a:t>
            </a:r>
            <a:r>
              <a:rPr lang="ru-RU" dirty="0"/>
              <a:t>хорошо волосы (не должно быть спутанных и пересекающихся прядей).</a:t>
            </a:r>
          </a:p>
          <a:p>
            <a:pPr fontAlgn="base"/>
            <a:r>
              <a:rPr lang="ru-RU" dirty="0" smtClean="0"/>
              <a:t>Надеть </a:t>
            </a:r>
            <a:r>
              <a:rPr lang="ru-RU" dirty="0"/>
              <a:t>шапочку как можно плотнее. Начинайте доставать волосы через отверстия крючком. Старайтесь вытаскивать равные по объему </a:t>
            </a:r>
            <a:r>
              <a:rPr lang="ru-RU" dirty="0" smtClean="0"/>
              <a:t>пряди</a:t>
            </a:r>
            <a:r>
              <a:rPr lang="ru-RU" dirty="0" smtClean="0"/>
              <a:t>. </a:t>
            </a:r>
            <a:r>
              <a:rPr lang="ru-RU" dirty="0"/>
              <a:t>Шапочка от производителя имеет большую частоту расположения отверстий, поэтому можете доставать пряди через каждое – если хотите получить частое </a:t>
            </a:r>
            <a:r>
              <a:rPr lang="ru-RU" dirty="0" err="1"/>
              <a:t>мелирование</a:t>
            </a:r>
            <a:r>
              <a:rPr lang="ru-RU" dirty="0"/>
              <a:t>, через одно – более редкое.</a:t>
            </a:r>
          </a:p>
          <a:p>
            <a:pPr fontAlgn="base"/>
            <a:r>
              <a:rPr lang="ru-RU" dirty="0" smtClean="0"/>
              <a:t>Приготовить </a:t>
            </a:r>
            <a:r>
              <a:rPr lang="ru-RU" dirty="0"/>
              <a:t>красящую </a:t>
            </a:r>
            <a:r>
              <a:rPr lang="ru-RU" dirty="0" smtClean="0"/>
              <a:t>смесь.</a:t>
            </a:r>
            <a:endParaRPr lang="ru-RU" dirty="0"/>
          </a:p>
          <a:p>
            <a:pPr fontAlgn="base"/>
            <a:r>
              <a:rPr lang="ru-RU" dirty="0" smtClean="0"/>
              <a:t>Приступить </a:t>
            </a:r>
            <a:r>
              <a:rPr lang="ru-RU" dirty="0"/>
              <a:t>к окрашиванию тех прядей, которые вы достали через отверстия. Для нанесения используйте </a:t>
            </a:r>
            <a:r>
              <a:rPr lang="ru-RU" dirty="0" smtClean="0"/>
              <a:t> </a:t>
            </a:r>
            <a:r>
              <a:rPr lang="ru-RU" dirty="0"/>
              <a:t>кисть, тщательно промазывая ей все участки. </a:t>
            </a:r>
            <a:endParaRPr lang="ru-RU" dirty="0" smtClean="0"/>
          </a:p>
          <a:p>
            <a:pPr fontAlgn="base"/>
            <a:r>
              <a:rPr lang="ru-RU" dirty="0" smtClean="0"/>
              <a:t>При работе с пудрой нужно понимать , с ней можно работать до 50 минут. </a:t>
            </a:r>
          </a:p>
          <a:p>
            <a:pPr fontAlgn="base"/>
            <a:r>
              <a:rPr lang="ru-RU" dirty="0" smtClean="0"/>
              <a:t>Этап осветления контролировать зрительно. </a:t>
            </a:r>
          </a:p>
          <a:p>
            <a:pPr fontAlgn="base"/>
            <a:r>
              <a:rPr lang="ru-RU" dirty="0" smtClean="0"/>
              <a:t>После в мойке смываем краситель , после наносим шампунь для глубокой очистки  и бальзам для окрашенных волос .</a:t>
            </a:r>
          </a:p>
          <a:p>
            <a:pPr fontAlgn="base"/>
            <a:r>
              <a:rPr lang="ru-RU" dirty="0" smtClean="0"/>
              <a:t>ТОЛЬКО после нанесения бальзама можно будет снять шапочку . И приступить к повторному мытью головы . </a:t>
            </a:r>
          </a:p>
          <a:p>
            <a:pPr fontAlgn="base"/>
            <a:r>
              <a:rPr lang="ru-RU" dirty="0" smtClean="0"/>
              <a:t>После проходим с клиентом на рабочее место и выполняем укладку ( предпочтительно спрашивая у клиента на какую сторону он носит пробор.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elirovanie_na_shapochk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620688"/>
            <a:ext cx="4509120" cy="45091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4048" y="548680"/>
            <a:ext cx="38884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фото представлено </a:t>
            </a:r>
            <a:r>
              <a:rPr lang="ru-RU" dirty="0" err="1" smtClean="0"/>
              <a:t>мелирование</a:t>
            </a:r>
            <a:r>
              <a:rPr lang="ru-RU" dirty="0" smtClean="0"/>
              <a:t> на  манекен голове .</a:t>
            </a:r>
          </a:p>
          <a:p>
            <a:r>
              <a:rPr lang="ru-RU" dirty="0" smtClean="0"/>
              <a:t> Так же видно ,что длина волос позволяет использовать шапочку .</a:t>
            </a:r>
          </a:p>
          <a:p>
            <a:pPr marL="342900" indent="-342900">
              <a:buAutoNum type="arabicPeriod"/>
            </a:pPr>
            <a:r>
              <a:rPr lang="ru-RU" dirty="0" smtClean="0"/>
              <a:t>Далее вытащенная толщина волос с помощью крючка оптимальна .</a:t>
            </a:r>
          </a:p>
          <a:p>
            <a:pPr marL="342900" indent="-342900">
              <a:buAutoNum type="arabicPeriod"/>
            </a:pPr>
            <a:r>
              <a:rPr lang="ru-RU" dirty="0" smtClean="0"/>
              <a:t>Нанесение красящего вещества .</a:t>
            </a:r>
          </a:p>
          <a:p>
            <a:pPr marL="342900" indent="-342900">
              <a:buAutoNum type="arabicPeriod"/>
            </a:pPr>
            <a:r>
              <a:rPr lang="ru-RU" dirty="0" smtClean="0"/>
              <a:t>Выдержка положенного времени. </a:t>
            </a:r>
          </a:p>
          <a:p>
            <a:pPr marL="342900" indent="-342900">
              <a:buAutoNum type="arabicPeriod"/>
            </a:pPr>
            <a:r>
              <a:rPr lang="ru-RU" dirty="0" smtClean="0"/>
              <a:t>Смывание красящего вещества с использованием шампуня глубокой очистки  и бальзама </a:t>
            </a:r>
          </a:p>
          <a:p>
            <a:pPr marL="342900" indent="-342900">
              <a:buAutoNum type="arabicPeriod"/>
            </a:pPr>
            <a:r>
              <a:rPr lang="ru-RU" dirty="0" smtClean="0"/>
              <a:t>Укладка волос</a:t>
            </a:r>
          </a:p>
          <a:p>
            <a:pPr marL="342900" indent="-342900">
              <a:buAutoNum type="arabicPeriod"/>
            </a:pPr>
            <a:r>
              <a:rPr lang="ru-RU" dirty="0" smtClean="0"/>
              <a:t>И визуально полученный результат   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156</TotalTime>
  <Words>368</Words>
  <Application>Microsoft Office PowerPoint</Application>
  <PresentationFormat>Экран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 Окрашивание волос                « Мелирование  волос через шапочку»     </vt:lpstr>
      <vt:lpstr>Мелирование -  Это актуально ? </vt:lpstr>
      <vt:lpstr>Презентация PowerPoint</vt:lpstr>
      <vt:lpstr>Этапы проведения процедуры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Учетная запись Майкрософт</cp:lastModifiedBy>
  <cp:revision>18</cp:revision>
  <dcterms:created xsi:type="dcterms:W3CDTF">2018-06-03T17:54:20Z</dcterms:created>
  <dcterms:modified xsi:type="dcterms:W3CDTF">2020-04-08T13:26:56Z</dcterms:modified>
</cp:coreProperties>
</file>